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7" r:id="rId4"/>
    <p:sldId id="259" r:id="rId5"/>
    <p:sldId id="264" r:id="rId6"/>
    <p:sldId id="262" r:id="rId7"/>
    <p:sldId id="265" r:id="rId8"/>
    <p:sldId id="268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3E2EB-647F-45F6-B7B0-FEC26BCDF35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9BA89-48DF-4A68-B9E0-98EA4E1F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6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9BA89-48DF-4A68-B9E0-98EA4E1FAB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6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142BF-9653-631E-8ECB-C4E66636D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91B305-3E60-C981-11C3-5D536D9B6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ADDE0-D1C9-1717-44E9-79D55EA84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41A2-C579-41D1-B4F7-AD4C6CAAA59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81E41-F486-186A-D856-935EE67D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FD941-3B72-3E4F-D38B-57075A73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088E-ECF2-40D0-9FD3-449072BA8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1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3A507-3300-FBCC-CF59-BC4364AC4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D5D0FD-3749-7812-C2BB-532C37A0B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C5CA7-D775-D9E6-CEFE-5F5FAFD5C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41A2-C579-41D1-B4F7-AD4C6CAAA59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2B768-E615-4596-3ED0-5AC8C1FC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BE7ED-41E4-4083-A8B6-7A218FA0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088E-ECF2-40D0-9FD3-449072BA8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9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0D4096-59E1-A65E-B3A3-EB5575E700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36703-2FDF-0879-0395-3480AB75D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9EAFA-7160-9391-649E-A0975492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41A2-C579-41D1-B4F7-AD4C6CAAA59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714E4-1153-5051-3E7E-4A90A0F0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B6892-0A81-A8CC-AEE6-7D41408CB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088E-ECF2-40D0-9FD3-449072BA8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4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DE468-8D40-A246-EB5F-D9E37493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128A7-8902-5FAA-3632-2B93C03E4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1C639-D107-6E58-DB05-902D413E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41A2-C579-41D1-B4F7-AD4C6CAAA59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5194F-656D-EC38-06EB-4C30041CE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F287B-3E8A-89A4-EB7B-6B911F53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088E-ECF2-40D0-9FD3-449072BA8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7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F1EE8-0BB9-F5A3-4035-A43CDBFC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30D38-D3A7-35B5-F978-85EBA8626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13A41-3564-0826-F48D-B21B9C93E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41A2-C579-41D1-B4F7-AD4C6CAAA59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E4860-4ECB-B9C8-E9BA-5E211E4D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A482E-8F9F-B04F-8F86-72486184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088E-ECF2-40D0-9FD3-449072BA8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7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B6EDA-417B-E75A-87BB-1867BECB9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3F55B-6D19-B1DC-9928-1C911AC7C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1C9C3-696E-C6F0-DD09-7FC0C6C01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D4F4A-FB04-46B5-4617-49CA9477B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41A2-C579-41D1-B4F7-AD4C6CAAA59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B0F65-3E8E-902D-95C0-3A23BA340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13743-8C87-AE6E-40AA-27BCAFCE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088E-ECF2-40D0-9FD3-449072BA8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2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25665-C18B-5EEF-11CF-4E71ABF9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669F8-77A8-DE48-B160-450A7B3E5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363A7-049D-D2FA-793B-B1A51ACB8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D3D0EE-D4FC-34C6-F240-A9C979EEEF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84F91-042C-4300-472B-F0A9B8AD7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728025-3FF7-0F41-B9FA-F3630B9D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41A2-C579-41D1-B4F7-AD4C6CAAA59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D8D4B5-13D1-F014-42DB-3E9B1A1B4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094A7-A759-563F-D3C2-21FE18BBB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088E-ECF2-40D0-9FD3-449072BA8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9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2D4E5-04CF-7C23-C553-A0E6D649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86B15A-79F8-BD17-8880-235AB927F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41A2-C579-41D1-B4F7-AD4C6CAAA59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91DE4-D0B3-8E5C-762F-FBEFD2A09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6FF63-56C5-F248-E4B9-045C343C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088E-ECF2-40D0-9FD3-449072BA8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409BC0-480A-A258-B518-9CF571ECD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41A2-C579-41D1-B4F7-AD4C6CAAA59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41ED4B-EF80-513A-412F-D985F4F9E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25565-81FC-9FBA-712B-8DF6207D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088E-ECF2-40D0-9FD3-449072BA8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7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BB314-2501-B1E4-D8E3-3404BB91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D0898-AAF9-6923-6B3F-19E09FCCD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13D6A-907C-77D9-B596-E4745167C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BDFDE-4D35-AE49-7103-828B5737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41A2-C579-41D1-B4F7-AD4C6CAAA59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E6968-811B-C4D1-98F6-02E9FEAA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55802-C7EC-700E-8C46-B7B16DC5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088E-ECF2-40D0-9FD3-449072BA8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8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AC9F-5241-7B10-CB7A-136538900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BE6A35-7B9A-DE33-63D5-696CF50A3D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3B2A7-1245-DC0B-B227-C242F1D1D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83A7B-8917-FA1F-6B66-1BA4EA3A1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41A2-C579-41D1-B4F7-AD4C6CAAA59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5899B-8490-A7C0-58A0-458E4DC3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AC68A-3CC2-C7D7-D3BF-89D54F9ED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088E-ECF2-40D0-9FD3-449072BA8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2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CB982-40E9-C4A9-7BA5-F9A20978A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C5419-1817-22EE-ACAE-FAA12ADAB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0571-ECFC-D86A-5D60-9ACB839A4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4E41A2-C579-41D1-B4F7-AD4C6CAAA59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7F8E-C19F-7C0F-D68D-B4C1D07FF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DFBC8-BE66-FAEC-5E32-A70CE7A83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B8088E-ECF2-40D0-9FD3-449072BA8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4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roopstofirefighters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41144-669D-EE96-0297-0DBBDE2B9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180" y="2166846"/>
            <a:ext cx="3913766" cy="3055043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sz="18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endParaRPr lang="en-US" sz="18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endParaRPr lang="en-US" sz="18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endParaRPr lang="en-US" sz="18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endParaRPr lang="en-US" sz="18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endParaRPr lang="en-US" sz="18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en-US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www.troopstofirefighters.org</a:t>
            </a:r>
            <a:endParaRPr lang="en-US" sz="1600" dirty="0"/>
          </a:p>
          <a:p>
            <a:pPr algn="l"/>
            <a:r>
              <a:rPr lang="en-US" sz="1600" dirty="0"/>
              <a:t>August 14, 2024</a:t>
            </a:r>
          </a:p>
        </p:txBody>
      </p:sp>
      <p:pic>
        <p:nvPicPr>
          <p:cNvPr id="6" name="Picture 5" descr="A black flame on a yellow background&#10;&#10;Description automatically generated">
            <a:extLst>
              <a:ext uri="{FF2B5EF4-FFF2-40B4-BE49-F238E27FC236}">
                <a16:creationId xmlns:a16="http://schemas.microsoft.com/office/drawing/2014/main" id="{B5F1E594-3A63-2FC6-7CCA-ED574A76A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2" r="-1" b="21954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F91E5F-864C-5D58-3479-6DA09C2B072E}"/>
              </a:ext>
            </a:extLst>
          </p:cNvPr>
          <p:cNvSpPr/>
          <p:nvPr/>
        </p:nvSpPr>
        <p:spPr>
          <a:xfrm>
            <a:off x="712475" y="477645"/>
            <a:ext cx="2919245" cy="5830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Firefighters in uniform">
            <a:extLst>
              <a:ext uri="{FF2B5EF4-FFF2-40B4-BE49-F238E27FC236}">
                <a16:creationId xmlns:a16="http://schemas.microsoft.com/office/drawing/2014/main" id="{2F065BF2-7FC9-81F8-6CE0-9EE5FDF19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5" b="19375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9ECCAD-0EBF-6B41-5A91-017FAD12B472}"/>
              </a:ext>
            </a:extLst>
          </p:cNvPr>
          <p:cNvSpPr/>
          <p:nvPr/>
        </p:nvSpPr>
        <p:spPr>
          <a:xfrm>
            <a:off x="1256035" y="1104893"/>
            <a:ext cx="3263911" cy="5830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31707-C63F-7EEC-1B9B-F8FBBD974D6B}"/>
              </a:ext>
            </a:extLst>
          </p:cNvPr>
          <p:cNvSpPr txBox="1"/>
          <p:nvPr/>
        </p:nvSpPr>
        <p:spPr>
          <a:xfrm>
            <a:off x="1280701" y="1148557"/>
            <a:ext cx="29893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1200" spc="3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FIREFIGHTERS</a:t>
            </a:r>
            <a:endParaRPr lang="en-US" sz="2800" spc="3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5CAF3-6A9D-D643-FA20-9AE87425D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273" y="549378"/>
            <a:ext cx="2417378" cy="49811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800" kern="1200" spc="300" dirty="0">
                <a:solidFill>
                  <a:schemeClr val="bg1"/>
                </a:solidFill>
              </a:rPr>
              <a:t>TROOPS TO</a:t>
            </a:r>
          </a:p>
        </p:txBody>
      </p:sp>
      <p:pic>
        <p:nvPicPr>
          <p:cNvPr id="11" name="Picture 10" descr="A black flame on a yellow background&#10;&#10;Description automatically generated">
            <a:extLst>
              <a:ext uri="{FF2B5EF4-FFF2-40B4-BE49-F238E27FC236}">
                <a16:creationId xmlns:a16="http://schemas.microsoft.com/office/drawing/2014/main" id="{D65C1B03-22DB-5533-DACF-1AB0F2B7D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50" y="1096271"/>
            <a:ext cx="561111" cy="5916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03D2DF-1CE2-ECC1-F252-C775A0FE2873}"/>
              </a:ext>
            </a:extLst>
          </p:cNvPr>
          <p:cNvSpPr txBox="1"/>
          <p:nvPr/>
        </p:nvSpPr>
        <p:spPr>
          <a:xfrm>
            <a:off x="606180" y="1734358"/>
            <a:ext cx="41205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Jobs For Our Troops!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4167609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flame on a yellow background&#10;&#10;Description automatically generated">
            <a:extLst>
              <a:ext uri="{FF2B5EF4-FFF2-40B4-BE49-F238E27FC236}">
                <a16:creationId xmlns:a16="http://schemas.microsoft.com/office/drawing/2014/main" id="{497FE12D-49B6-D5B2-722F-9366C20E8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9" r="2" b="4493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1262E9-08E9-D4B6-CC05-F2D46263F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962400"/>
            <a:ext cx="5753464" cy="11703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 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DB30F-562C-CE7A-8792-64F6C147F440}"/>
              </a:ext>
            </a:extLst>
          </p:cNvPr>
          <p:cNvSpPr txBox="1"/>
          <p:nvPr/>
        </p:nvSpPr>
        <p:spPr>
          <a:xfrm>
            <a:off x="6096000" y="5279367"/>
            <a:ext cx="4937186" cy="107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 you to a fire certification program and provide you mentoring and job placement support</a:t>
            </a:r>
          </a:p>
        </p:txBody>
      </p:sp>
      <p:pic>
        <p:nvPicPr>
          <p:cNvPr id="33" name="Picture 32" descr="Puzzle pieces">
            <a:extLst>
              <a:ext uri="{FF2B5EF4-FFF2-40B4-BE49-F238E27FC236}">
                <a16:creationId xmlns:a16="http://schemas.microsoft.com/office/drawing/2014/main" id="{5D9D4184-AF7D-503A-130A-A8ECAC6407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932" r="7227" b="-1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372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262E9-08E9-D4B6-CC05-F2D46263F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536" y="1354007"/>
            <a:ext cx="5477264" cy="7418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Is Eligible?</a:t>
            </a:r>
          </a:p>
        </p:txBody>
      </p:sp>
      <p:pic>
        <p:nvPicPr>
          <p:cNvPr id="6" name="Picture 5" descr="A black flame on a yellow background&#10;&#10;Description automatically generated">
            <a:extLst>
              <a:ext uri="{FF2B5EF4-FFF2-40B4-BE49-F238E27FC236}">
                <a16:creationId xmlns:a16="http://schemas.microsoft.com/office/drawing/2014/main" id="{68D4AF0F-7512-D85F-3207-C0AEDAA35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1" r="1" b="15670"/>
          <a:stretch/>
        </p:blipFill>
        <p:spPr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pic>
        <p:nvPicPr>
          <p:cNvPr id="4" name="Picture 3" descr="Person in military uniform tying boot">
            <a:extLst>
              <a:ext uri="{FF2B5EF4-FFF2-40B4-BE49-F238E27FC236}">
                <a16:creationId xmlns:a16="http://schemas.microsoft.com/office/drawing/2014/main" id="{802C48DF-9797-4166-70EF-DB6A6FBC2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0" r="-2" b="24154"/>
          <a:stretch/>
        </p:blipFill>
        <p:spPr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2DB30F-562C-CE7A-8792-64F6C147F440}"/>
              </a:ext>
            </a:extLst>
          </p:cNvPr>
          <p:cNvSpPr txBox="1"/>
          <p:nvPr/>
        </p:nvSpPr>
        <p:spPr>
          <a:xfrm>
            <a:off x="5978106" y="2389517"/>
            <a:ext cx="5684409" cy="3787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100" dirty="0"/>
              <a:t>Transitioning soldiers or veterans, including: 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5715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Army</a:t>
            </a:r>
          </a:p>
          <a:p>
            <a:pPr marL="5715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Marine Corps</a:t>
            </a:r>
          </a:p>
          <a:p>
            <a:pPr marL="5715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Navy</a:t>
            </a:r>
          </a:p>
          <a:p>
            <a:pPr marL="5715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Air Force</a:t>
            </a:r>
          </a:p>
          <a:p>
            <a:pPr marL="5715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Coast Guard</a:t>
            </a:r>
          </a:p>
          <a:p>
            <a:pPr marL="5715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Space Force</a:t>
            </a:r>
          </a:p>
          <a:p>
            <a:pPr marL="5715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National Guard or Reservist</a:t>
            </a:r>
          </a:p>
        </p:txBody>
      </p:sp>
    </p:spTree>
    <p:extLst>
      <p:ext uri="{BB962C8B-B14F-4D97-AF65-F5344CB8AC3E}">
        <p14:creationId xmlns:p14="http://schemas.microsoft.com/office/powerpoint/2010/main" val="1914608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Fire and smoke">
            <a:extLst>
              <a:ext uri="{FF2B5EF4-FFF2-40B4-BE49-F238E27FC236}">
                <a16:creationId xmlns:a16="http://schemas.microsoft.com/office/drawing/2014/main" id="{0A376707-8924-93FD-638C-79CD8D1BEB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14962" r="2788" b="-1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1262E9-08E9-D4B6-CC05-F2D46263F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Fire Certification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DB30F-562C-CE7A-8792-64F6C147F440}"/>
              </a:ext>
            </a:extLst>
          </p:cNvPr>
          <p:cNvSpPr txBox="1"/>
          <p:nvPr/>
        </p:nvSpPr>
        <p:spPr>
          <a:xfrm>
            <a:off x="838200" y="2219785"/>
            <a:ext cx="5579853" cy="3957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100" dirty="0">
                <a:solidFill>
                  <a:srgbClr val="FFFFFF"/>
                </a:solidFill>
              </a:rPr>
              <a:t>WHERE: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100" dirty="0">
                <a:solidFill>
                  <a:srgbClr val="FFFFFF"/>
                </a:solidFill>
              </a:rPr>
              <a:t>Sandhills Community College Pinehurst, NC</a:t>
            </a: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100" dirty="0">
                <a:solidFill>
                  <a:srgbClr val="FFFFFF"/>
                </a:solidFill>
              </a:rPr>
              <a:t>WHEN: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100" dirty="0">
                <a:solidFill>
                  <a:srgbClr val="FFFFFF"/>
                </a:solidFill>
              </a:rPr>
              <a:t>Two cohorts - 2</a:t>
            </a:r>
            <a:r>
              <a:rPr lang="en-US" sz="2100" baseline="30000" dirty="0">
                <a:solidFill>
                  <a:srgbClr val="FFFFFF"/>
                </a:solidFill>
              </a:rPr>
              <a:t>nd</a:t>
            </a:r>
            <a:r>
              <a:rPr lang="en-US" sz="2100" dirty="0">
                <a:solidFill>
                  <a:srgbClr val="FFFFFF"/>
                </a:solidFill>
              </a:rPr>
              <a:t> Monday in January and July</a:t>
            </a: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100" dirty="0">
                <a:solidFill>
                  <a:srgbClr val="FFFFFF"/>
                </a:solidFill>
              </a:rPr>
              <a:t>TERM: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100" dirty="0">
                <a:solidFill>
                  <a:srgbClr val="FFFFFF"/>
                </a:solidFill>
              </a:rPr>
              <a:t>5 ½ months duration</a:t>
            </a:r>
          </a:p>
        </p:txBody>
      </p:sp>
      <p:pic>
        <p:nvPicPr>
          <p:cNvPr id="4" name="Picture 3" descr="A black flame on a yellow background&#10;&#10;Description automatically generated">
            <a:extLst>
              <a:ext uri="{FF2B5EF4-FFF2-40B4-BE49-F238E27FC236}">
                <a16:creationId xmlns:a16="http://schemas.microsoft.com/office/drawing/2014/main" id="{D5E58131-F783-9CE7-63BD-96D25CFF2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" r="6451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954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8" name="Rectangle 157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33CC1-54C7-3E88-3037-7B96A060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400" cy="2579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kern="1200">
                <a:ln w="22225">
                  <a:solidFill>
                    <a:srgbClr val="FFFFFF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Curriculum</a:t>
            </a:r>
          </a:p>
        </p:txBody>
      </p:sp>
      <p:pic>
        <p:nvPicPr>
          <p:cNvPr id="4" name="Picture 3" descr="A black flame on a yellow background&#10;&#10;Description automatically generated">
            <a:extLst>
              <a:ext uri="{FF2B5EF4-FFF2-40B4-BE49-F238E27FC236}">
                <a16:creationId xmlns:a16="http://schemas.microsoft.com/office/drawing/2014/main" id="{21F917E2-BD7E-9617-BDD0-458FD3D95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9" r="1" b="12973"/>
          <a:stretch/>
        </p:blipFill>
        <p:spPr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pic>
        <p:nvPicPr>
          <p:cNvPr id="6" name="Picture 5" descr="Close-up of open book against blurred bookshelf background">
            <a:extLst>
              <a:ext uri="{FF2B5EF4-FFF2-40B4-BE49-F238E27FC236}">
                <a16:creationId xmlns:a16="http://schemas.microsoft.com/office/drawing/2014/main" id="{6CB400E6-C27B-9E31-2029-BC020AE4A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1" r="-2" b="2878"/>
          <a:stretch/>
        </p:blipFill>
        <p:spPr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  <p:sp>
        <p:nvSpPr>
          <p:cNvPr id="81" name="Text Placeholder 3">
            <a:extLst>
              <a:ext uri="{FF2B5EF4-FFF2-40B4-BE49-F238E27FC236}">
                <a16:creationId xmlns:a16="http://schemas.microsoft.com/office/drawing/2014/main" id="{6AE6E006-66B7-BB82-FA53-79A8D2040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8399" y="3124205"/>
            <a:ext cx="5105400" cy="3518135"/>
          </a:xfrm>
        </p:spPr>
        <p:txBody>
          <a:bodyPr vert="horz" lIns="91440" tIns="45720" rIns="91440" bIns="45720" rtlCol="0">
            <a:normAutofit/>
          </a:bodyPr>
          <a:lstStyle/>
          <a:p>
            <a:pPr marL="57150"/>
            <a:r>
              <a:rPr lang="en-US" sz="2100" dirty="0"/>
              <a:t>Firefighter I &amp; II</a:t>
            </a:r>
          </a:p>
          <a:p>
            <a:pPr marL="57150"/>
            <a:r>
              <a:rPr lang="en-US" sz="2100" dirty="0"/>
              <a:t>EMT</a:t>
            </a:r>
          </a:p>
          <a:p>
            <a:pPr marL="57150"/>
            <a:r>
              <a:rPr lang="en-US" sz="2100" dirty="0"/>
              <a:t>Hazmat Awareness</a:t>
            </a:r>
          </a:p>
          <a:p>
            <a:pPr marL="57150"/>
            <a:r>
              <a:rPr lang="en-US" sz="2100" dirty="0"/>
              <a:t>Technical Rescue</a:t>
            </a:r>
          </a:p>
          <a:p>
            <a:pPr marL="57150"/>
            <a:r>
              <a:rPr lang="en-US" sz="2100" dirty="0"/>
              <a:t>Cost - about $2,000* </a:t>
            </a:r>
          </a:p>
          <a:p>
            <a:pPr marL="57150"/>
            <a:endParaRPr lang="en-US" sz="2100" dirty="0"/>
          </a:p>
          <a:p>
            <a:pPr marL="57150"/>
            <a:r>
              <a:rPr lang="en-US" sz="1800" dirty="0"/>
              <a:t>*</a:t>
            </a:r>
            <a:r>
              <a:rPr lang="en-US" sz="1800" i="1" dirty="0"/>
              <a:t>If you volunteer with a local fire department your program expenses will reduce to under $400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9634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6492C-D731-15F3-05A9-1E3CA645C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ln w="22225">
                  <a:solidFill>
                    <a:srgbClr val="FFFFFF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are they now?</a:t>
            </a:r>
          </a:p>
        </p:txBody>
      </p:sp>
      <p:pic>
        <p:nvPicPr>
          <p:cNvPr id="4" name="Picture 3" descr="A black flame on a yellow background&#10;&#10;Description automatically generated">
            <a:extLst>
              <a:ext uri="{FF2B5EF4-FFF2-40B4-BE49-F238E27FC236}">
                <a16:creationId xmlns:a16="http://schemas.microsoft.com/office/drawing/2014/main" id="{7C262049-A5FA-123F-31A4-17F8F4964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5" r="-1" b="21931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7" name="Picture 6" descr="Determined firefighters training">
            <a:extLst>
              <a:ext uri="{FF2B5EF4-FFF2-40B4-BE49-F238E27FC236}">
                <a16:creationId xmlns:a16="http://schemas.microsoft.com/office/drawing/2014/main" id="{A449CEF6-AE27-4294-69ED-6E040406A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0" b="16520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418140-2131-7415-84CC-2D627794F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881745"/>
            <a:ext cx="4334163" cy="3976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200" dirty="0"/>
              <a:t>KANSAS</a:t>
            </a:r>
          </a:p>
          <a:p>
            <a:pPr marL="0" indent="0">
              <a:buNone/>
            </a:pPr>
            <a:r>
              <a:rPr lang="en-US" sz="5200" dirty="0"/>
              <a:t>CALIFORNIA</a:t>
            </a:r>
          </a:p>
          <a:p>
            <a:pPr marL="0" indent="0">
              <a:buNone/>
            </a:pPr>
            <a:r>
              <a:rPr lang="en-US" sz="5200" dirty="0"/>
              <a:t>GEORGIA</a:t>
            </a:r>
          </a:p>
        </p:txBody>
      </p:sp>
    </p:spTree>
    <p:extLst>
      <p:ext uri="{BB962C8B-B14F-4D97-AF65-F5344CB8AC3E}">
        <p14:creationId xmlns:p14="http://schemas.microsoft.com/office/powerpoint/2010/main" val="322123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flame on a yellow background&#10;&#10;Description automatically generated">
            <a:extLst>
              <a:ext uri="{FF2B5EF4-FFF2-40B4-BE49-F238E27FC236}">
                <a16:creationId xmlns:a16="http://schemas.microsoft.com/office/drawing/2014/main" id="{B5869886-1F64-8791-59B2-DC33BAAE8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0" r="2" b="4492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0DB39D-B160-6963-C6AC-E2D1FC1AD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1023" y="3962401"/>
            <a:ext cx="5638441" cy="1308340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/>
              <a:t>Can I Use My GI Bill?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71D192-D2C5-6CA4-A1E0-570B5DE84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0030" y="5355889"/>
            <a:ext cx="5702061" cy="646785"/>
          </a:xfrm>
        </p:spPr>
        <p:txBody>
          <a:bodyPr>
            <a:noAutofit/>
          </a:bodyPr>
          <a:lstStyle/>
          <a:p>
            <a:pPr algn="l"/>
            <a:r>
              <a:rPr lang="en-US" sz="2100" dirty="0"/>
              <a:t>No</a:t>
            </a:r>
            <a:endParaRPr lang="en-US" sz="2100" i="1" dirty="0"/>
          </a:p>
        </p:txBody>
      </p:sp>
      <p:pic>
        <p:nvPicPr>
          <p:cNvPr id="5" name="Picture 4" descr="Rows of American flags in twilight">
            <a:extLst>
              <a:ext uri="{FF2B5EF4-FFF2-40B4-BE49-F238E27FC236}">
                <a16:creationId xmlns:a16="http://schemas.microsoft.com/office/drawing/2014/main" id="{FF5DFEF2-026C-F819-BDC6-41B3CE299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r="17983" b="-1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20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flame on a yellow background&#10;&#10;Description automatically generated">
            <a:extLst>
              <a:ext uri="{FF2B5EF4-FFF2-40B4-BE49-F238E27FC236}">
                <a16:creationId xmlns:a16="http://schemas.microsoft.com/office/drawing/2014/main" id="{2990862B-B800-7914-672B-A4B5F6020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0" r="2" b="4492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0DB39D-B160-6963-C6AC-E2D1FC1AD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2626" y="4145332"/>
            <a:ext cx="5505814" cy="1245515"/>
          </a:xfrm>
        </p:spPr>
        <p:txBody>
          <a:bodyPr anchor="b">
            <a:noAutofit/>
          </a:bodyPr>
          <a:lstStyle/>
          <a:p>
            <a:pPr algn="l"/>
            <a:r>
              <a:rPr lang="en-US" sz="3200" dirty="0"/>
              <a:t>May I skip EMT requirement, if I already have EMT certification?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71D192-D2C5-6CA4-A1E0-570B5DE84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7546" y="5658927"/>
            <a:ext cx="5395975" cy="861325"/>
          </a:xfrm>
        </p:spPr>
        <p:txBody>
          <a:bodyPr>
            <a:noAutofit/>
          </a:bodyPr>
          <a:lstStyle/>
          <a:p>
            <a:pPr algn="l"/>
            <a:r>
              <a:rPr lang="en-US" sz="2100" dirty="0"/>
              <a:t>Yes*</a:t>
            </a:r>
          </a:p>
          <a:p>
            <a:pPr algn="l"/>
            <a:r>
              <a:rPr lang="en-US" sz="1800" dirty="0"/>
              <a:t>*</a:t>
            </a:r>
            <a:r>
              <a:rPr lang="en-US" sz="1800" i="1" dirty="0"/>
              <a:t>You won’t graduate early</a:t>
            </a:r>
          </a:p>
        </p:txBody>
      </p:sp>
      <p:pic>
        <p:nvPicPr>
          <p:cNvPr id="5" name="Picture 4" descr="Rows of American flags in twilight">
            <a:extLst>
              <a:ext uri="{FF2B5EF4-FFF2-40B4-BE49-F238E27FC236}">
                <a16:creationId xmlns:a16="http://schemas.microsoft.com/office/drawing/2014/main" id="{FF5DFEF2-026C-F819-BDC6-41B3CE299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r="17983" b="-1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3135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0522E-6107-B7DD-96F6-C9DF159F8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Contact Us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3B8A5-6220-3478-794B-082516D66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30" y="963507"/>
            <a:ext cx="6250940" cy="2304627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2000"/>
              <a:t>Chief Andrew James</a:t>
            </a:r>
          </a:p>
          <a:p>
            <a:pPr marL="0" indent="0">
              <a:buNone/>
            </a:pPr>
            <a:r>
              <a:rPr lang="en-US" sz="2000"/>
              <a:t>Program Director</a:t>
            </a:r>
          </a:p>
          <a:p>
            <a:pPr marL="0" indent="0">
              <a:buNone/>
            </a:pPr>
            <a:r>
              <a:rPr lang="en-US" sz="2000"/>
              <a:t>Columbia, SC</a:t>
            </a:r>
          </a:p>
          <a:p>
            <a:pPr marL="0" indent="0">
              <a:buNone/>
            </a:pPr>
            <a:r>
              <a:rPr lang="en-US" sz="2000"/>
              <a:t>803-727-5466</a:t>
            </a:r>
          </a:p>
          <a:p>
            <a:pPr marL="0" indent="0">
              <a:buNone/>
            </a:pPr>
            <a:r>
              <a:rPr lang="en-US" sz="2000"/>
              <a:t>andrew.james@scmd.sc.gov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F11A3-1EA5-0E99-777D-9BE5162A0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6030" y="3589866"/>
            <a:ext cx="6250940" cy="2304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Wellington Davies</a:t>
            </a:r>
          </a:p>
          <a:p>
            <a:pPr marL="0" indent="0">
              <a:buNone/>
            </a:pPr>
            <a:r>
              <a:rPr lang="en-US" sz="2000"/>
              <a:t>Executive Director</a:t>
            </a:r>
          </a:p>
          <a:p>
            <a:pPr marL="0" indent="0">
              <a:buNone/>
            </a:pPr>
            <a:r>
              <a:rPr lang="en-US" sz="2000"/>
              <a:t>Phoenix, AZ</a:t>
            </a:r>
          </a:p>
          <a:p>
            <a:pPr marL="0" indent="0">
              <a:buNone/>
            </a:pPr>
            <a:r>
              <a:rPr lang="en-US" sz="2000"/>
              <a:t>908-310-9597</a:t>
            </a:r>
          </a:p>
          <a:p>
            <a:pPr marL="0" indent="0">
              <a:buNone/>
            </a:pPr>
            <a:r>
              <a:rPr lang="en-US" sz="2000"/>
              <a:t>wellington@troopstofirefighters.org</a:t>
            </a:r>
          </a:p>
        </p:txBody>
      </p:sp>
      <p:pic>
        <p:nvPicPr>
          <p:cNvPr id="6" name="Picture 5" descr="A black flame on a yellow background&#10;&#10;Description automatically generated">
            <a:extLst>
              <a:ext uri="{FF2B5EF4-FFF2-40B4-BE49-F238E27FC236}">
                <a16:creationId xmlns:a16="http://schemas.microsoft.com/office/drawing/2014/main" id="{61400AA0-6F48-C3B6-7BB3-761327820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6400" y="5834878"/>
            <a:ext cx="703082" cy="70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00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2892</TotalTime>
  <Words>191</Words>
  <Application>Microsoft Office PowerPoint</Application>
  <PresentationFormat>Widescreen</PresentationFormat>
  <Paragraphs>61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TROOPS TO</vt:lpstr>
      <vt:lpstr>Our Mission</vt:lpstr>
      <vt:lpstr>Who Is Eligible?</vt:lpstr>
      <vt:lpstr>Fire Certification Program</vt:lpstr>
      <vt:lpstr>Curriculum</vt:lpstr>
      <vt:lpstr>Where are they now?</vt:lpstr>
      <vt:lpstr>Can I Use My GI Bill?</vt:lpstr>
      <vt:lpstr>May I skip EMT requirement, if I already have EMT certification?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Wells Davies</dc:creator>
  <cp:lastModifiedBy>Wells Davies</cp:lastModifiedBy>
  <cp:revision>29</cp:revision>
  <dcterms:created xsi:type="dcterms:W3CDTF">2024-08-13T13:35:25Z</dcterms:created>
  <dcterms:modified xsi:type="dcterms:W3CDTF">2024-08-16T18:34:10Z</dcterms:modified>
</cp:coreProperties>
</file>